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1" r:id="rId5"/>
    <p:sldId id="260" r:id="rId6"/>
    <p:sldId id="259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53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110F5-935E-4B04-80BC-B139A5DA7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DCE8CA-7446-4FA6-9758-A39D97672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938597-AA80-486B-97D8-798948AD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96E51A-833A-4D44-AD2D-2C0AA67A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1EE94C-9C97-4F47-BFFA-52BD7D09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311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A91C9-7302-42B8-81F2-61FD5652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EC0B9B-9676-4769-9AC7-66FBC33EE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3A2F3-B6E6-490C-8B9C-92B6E528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B81F34-F56A-4143-A721-0AE3C61B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7D9221-50CA-4A9F-8152-8089C976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2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012D6E-3849-4923-BD6B-EFC57F951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54963F-1CE3-4BDE-80F1-EF3903C51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4E31E2-4F31-4C1B-A85E-7BC3AE16E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84710A-E294-4A11-80E3-D984C112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A75052-124F-4A9F-A145-C2D9BCBE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51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B77B2-20DB-4BB0-A3D4-13118AB5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8000E-331B-4F10-A8AA-C1331299A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54367F-5B42-47E4-B740-712C17EAF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0ABC-08A2-400B-A875-9F20472C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CD7E6-3C58-4275-BC79-304D6A41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DB8F4-FC39-427D-AC8E-7A3BA763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D4CE80-8AFA-45B3-87B8-941AE324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71C5A2-6BF4-47C2-8498-6604BE42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BF9C7-8760-4A48-9334-4BC09300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5CB63E-6437-489C-B5D2-FD43D4D6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36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D4EA4-D304-481F-915A-EB9FAA60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31FE5-FBCD-446D-93FC-2676BE81A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BC1BA5-20F1-43E5-B081-64ACD20F6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204EC3-6FE9-4A73-B5BB-9D1E0403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D6E882-6036-4194-B8C1-F2FB9F6BD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A194DA-A6D5-484F-ACAE-329B596F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94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90E964-D044-4355-A1CC-7C2D7083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DA10E3-706E-4966-A7FE-2A9520A25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610475-0B9E-4EB7-B6AB-47A703331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D4A49C-5143-423C-8B79-E51F19DA4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AF4455-8F68-4315-9E34-F3816DDED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7DA125-1371-454A-9267-72322D68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971B53-CD0A-456D-B031-2E785B79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1B0C1D-4D18-4744-9A54-3EA92694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29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AB38-9B13-43F1-867D-CBD30765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110C44-2C73-4C6C-8CA6-AADDE94E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76B8A9-8CD5-4ED9-8B42-B846F643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2E61F8-9155-401E-925B-0240ACDD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16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DE5D91-6659-4D24-8041-FC19AED7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58E6B6-2DC3-451D-BB0A-7011C8AC1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BC0640-AAD2-4396-8A6F-E1FA0F77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19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F21A3-0A3F-4681-91BF-DA2BBB9B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0A81DD-E90F-4CC1-8CDD-DE4A49755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831033-DD72-4334-898A-045A41C3B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3B1876-8D1D-4D13-958B-9706F4F1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3D1D82-45B0-42E6-B2B9-757CB34D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B202D4-6E1A-47BA-B0E8-BBFD0DF1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79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71296-7B7F-4712-AD02-DAD5DAED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0B46B86-7D4B-44BB-BF6D-FF9CC5C27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1910A2-FF45-42E9-BF50-A885ED3F4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E3D4B3-4B69-4C20-96A6-E0AB4120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B9EF41-DDD5-4B1D-BCDF-1DC326EE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7074A5-6DFC-4EE7-B61C-1D9CA922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70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9C1F8-7589-4F55-9677-C7CEA5AA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1E48DF-A8D9-48B1-B63E-5CEFD8CF1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902E51-FF65-41AD-9EAF-AEBDF78BA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3E5B-31D5-4029-9A2A-E141AAFBE8B3}" type="datetimeFigureOut">
              <a:rPr lang="en-GB" smtClean="0"/>
              <a:t>10/07/2020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6E1ED-2BB3-48D3-9FE0-BB6ABFF49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65672-019B-40AD-BF2C-451B9EFFF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29D85-4E63-4ED9-8EC4-B4244C63EFE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59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B6003D0-1693-4B53-BEF0-0205258904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451104" y="170845"/>
            <a:ext cx="2780612" cy="139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0BF30A8-93BA-46C0-9E42-1BAE1DA35B4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451104" y="1625629"/>
            <a:ext cx="2780612" cy="13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656D04-FE52-46B6-9AAF-F24AD58DD4C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451104" y="3080414"/>
            <a:ext cx="2780612" cy="13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841A9D-F134-4A20-A5F8-65B89216FEB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451104" y="4535199"/>
            <a:ext cx="2780612" cy="13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D1C9AC-E786-40A7-835F-B5EE89353DC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451103" y="5989984"/>
            <a:ext cx="2780612" cy="13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220588-60E4-4C5A-9012-35CEDCF6BED7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3480632" y="170846"/>
            <a:ext cx="2780612" cy="139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22D57A-AE5A-4E9E-B839-0AFCAA9E1FB7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3480632" y="1566673"/>
            <a:ext cx="2780612" cy="13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8BB89E1-C847-4EBE-AD4C-753B66875A33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3480631" y="3018069"/>
            <a:ext cx="2780612" cy="13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98AFA9-E506-4506-8EC5-6ED1A5048198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3480631" y="4469466"/>
            <a:ext cx="2780612" cy="139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83CFD-F889-41F7-AF82-5051735D21D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3480631" y="5920862"/>
            <a:ext cx="2780612" cy="139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C95BE88-6D69-432F-B433-8EBE4EFB1833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6609273" y="170846"/>
            <a:ext cx="2780612" cy="139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0ECE145-2C6E-47A8-AE4B-4F7CB3242B09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6609273" y="1507717"/>
            <a:ext cx="2780612" cy="13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5A333EF-B620-4753-98A3-D33E966E9FA2}"/>
              </a:ext>
            </a:extLst>
          </p:cNvPr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6609273" y="2959113"/>
            <a:ext cx="2780612" cy="13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2EEF754-B8A5-4E2B-A2A0-CB71B3A63E00}"/>
              </a:ext>
            </a:extLst>
          </p:cNvPr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6609271" y="4410510"/>
            <a:ext cx="2780612" cy="139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9BB4BC6-4CCA-410F-B57C-F37BB780BDFD}"/>
              </a:ext>
            </a:extLst>
          </p:cNvPr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53"/>
          <a:stretch/>
        </p:blipFill>
        <p:spPr bwMode="auto">
          <a:xfrm>
            <a:off x="6609270" y="5861905"/>
            <a:ext cx="2780612" cy="139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9A50F4-DE4D-4021-BD64-5BCBFE050214}"/>
              </a:ext>
            </a:extLst>
          </p:cNvPr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033"/>
          <a:stretch/>
        </p:blipFill>
        <p:spPr bwMode="auto">
          <a:xfrm>
            <a:off x="9488995" y="112207"/>
            <a:ext cx="2780612" cy="139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E3FAF3F-9467-41C1-82A9-1E807D67D92A}"/>
              </a:ext>
            </a:extLst>
          </p:cNvPr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313"/>
          <a:stretch/>
        </p:blipFill>
        <p:spPr bwMode="auto">
          <a:xfrm>
            <a:off x="9488994" y="1538519"/>
            <a:ext cx="2780612" cy="1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C11F667-40C7-4739-92C3-26819B9D0940}"/>
              </a:ext>
            </a:extLst>
          </p:cNvPr>
          <p:cNvPicPr/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b="4313"/>
          <a:stretch/>
        </p:blipFill>
        <p:spPr bwMode="auto">
          <a:xfrm>
            <a:off x="9488994" y="2988908"/>
            <a:ext cx="2780612" cy="1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586C8B9-2867-40B6-B598-04666199CD6F}"/>
              </a:ext>
            </a:extLst>
          </p:cNvPr>
          <p:cNvPicPr/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b="4313"/>
          <a:stretch/>
        </p:blipFill>
        <p:spPr bwMode="auto">
          <a:xfrm>
            <a:off x="9488994" y="4397623"/>
            <a:ext cx="2779200" cy="1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6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858C083-ACFE-41E3-A02E-929B49CB6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5" t="2719" r="30122" b="194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7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E0B8824-2F51-4ACC-97AA-636193E5A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t="9554" r="25995" b="22821"/>
          <a:stretch/>
        </p:blipFill>
        <p:spPr>
          <a:xfrm>
            <a:off x="0" y="0"/>
            <a:ext cx="5908431" cy="41734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0E625F-10F5-4539-B404-D197FE372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7664" y="-6747810"/>
            <a:ext cx="12192000" cy="61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5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DE53C01-AAC6-4876-8DD2-923C52E15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0" y="1"/>
            <a:ext cx="5908431" cy="41734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BDA88E8-42E3-4DDC-902A-4967532D5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3" r="26049" b="22659"/>
          <a:stretch/>
        </p:blipFill>
        <p:spPr>
          <a:xfrm>
            <a:off x="6283569" y="0"/>
            <a:ext cx="5908431" cy="41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4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A35FF94-2B09-4E98-B85C-CB3D57F0F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2682240" y="-121920"/>
            <a:ext cx="5908431" cy="41734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71949E3-4FA6-47C6-8B6D-B75C62A56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2682240" y="4051496"/>
            <a:ext cx="5908431" cy="41734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7A1C897-3B94-47C8-A939-DEEFC55D2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0" t="9572" r="25769" b="22659"/>
          <a:stretch/>
        </p:blipFill>
        <p:spPr>
          <a:xfrm>
            <a:off x="10607039" y="-744416"/>
            <a:ext cx="5908431" cy="41734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7E580B-8F9D-449E-BB67-65E4C8FF50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10607038" y="3429000"/>
            <a:ext cx="5908431" cy="41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1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F22E10F-27F9-48DA-B4D6-5B59A457B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2427850" y="-6734236"/>
            <a:ext cx="5908431" cy="41734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66E957C-7778-4089-B4CA-F1572DB7A5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2427850" y="-4565468"/>
            <a:ext cx="5908431" cy="41734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A37C099-8CDB-4BC7-A4B7-DF642E72B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18" r="26049" b="22713"/>
          <a:stretch/>
        </p:blipFill>
        <p:spPr>
          <a:xfrm>
            <a:off x="2427849" y="-3944146"/>
            <a:ext cx="5908431" cy="41734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917FEBB-43D9-409F-B009-03A73E2DC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9431215" y="-2560820"/>
            <a:ext cx="5908431" cy="41734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2765D8-424F-4E61-9C7B-4510DE92A5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9431214" y="1612596"/>
            <a:ext cx="5908431" cy="41734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F450E6E-2F20-49D8-8CC5-0DDB2EEDDD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9431213" y="5786012"/>
            <a:ext cx="5908431" cy="41734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5D7527E-196B-4E3E-B53A-9A2D4021FB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9086557" y="-6065356"/>
            <a:ext cx="5908431" cy="41734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C0ACC8C-CDB4-4C22-B826-4E69A0E95A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21100" y="-416843"/>
            <a:ext cx="5908431" cy="417341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CF903DE-FEF9-4DC5-9B96-02F7A37904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-526367" y="6653513"/>
            <a:ext cx="5908431" cy="41734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2DAC08-6A60-4349-8CBA-99FE1DDCB0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-526368" y="9959428"/>
            <a:ext cx="5908431" cy="417341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C215FDF-D170-4A41-8678-D61556FA83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-907368" y="14132844"/>
            <a:ext cx="5908431" cy="41734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7ED70C-BB99-4779-BE60-503196278D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1" t="9572" r="26048" b="22659"/>
          <a:stretch/>
        </p:blipFill>
        <p:spPr>
          <a:xfrm>
            <a:off x="0" y="3110459"/>
            <a:ext cx="5908431" cy="41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09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572A2CC-5EF1-4338-8A65-B5AD5D815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6283571" y="1860452"/>
            <a:ext cx="5908429" cy="41734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D63FDA-7496-4B5D-A3E2-933A02F6F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9572" r="26049" b="22659"/>
          <a:stretch/>
        </p:blipFill>
        <p:spPr>
          <a:xfrm>
            <a:off x="187571" y="1860452"/>
            <a:ext cx="5908429" cy="41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F. F. Mulks</dc:creator>
  <cp:lastModifiedBy>F. F. Mulks</cp:lastModifiedBy>
  <cp:revision>21</cp:revision>
  <dcterms:created xsi:type="dcterms:W3CDTF">2020-06-28T14:22:08Z</dcterms:created>
  <dcterms:modified xsi:type="dcterms:W3CDTF">2020-07-12T15:23:57Z</dcterms:modified>
</cp:coreProperties>
</file>